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635264"/>
        <c:axId val="282649344"/>
      </c:lineChart>
      <c:catAx>
        <c:axId val="2826352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2649344"/>
        <c:crosses val="autoZero"/>
        <c:auto val="1"/>
        <c:lblAlgn val="ctr"/>
        <c:lblOffset val="100"/>
        <c:noMultiLvlLbl val="0"/>
      </c:catAx>
      <c:valAx>
        <c:axId val="2826493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26352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2455424"/>
        <c:axId val="302457216"/>
      </c:barChart>
      <c:catAx>
        <c:axId val="30245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2457216"/>
        <c:crosses val="autoZero"/>
        <c:auto val="1"/>
        <c:lblAlgn val="ctr"/>
        <c:lblOffset val="100"/>
        <c:noMultiLvlLbl val="0"/>
      </c:catAx>
      <c:valAx>
        <c:axId val="3024572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245542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261824"/>
        <c:axId val="285263744"/>
      </c:lineChart>
      <c:catAx>
        <c:axId val="285261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5263744"/>
        <c:crosses val="autoZero"/>
        <c:auto val="1"/>
        <c:lblAlgn val="ctr"/>
        <c:lblOffset val="100"/>
        <c:noMultiLvlLbl val="0"/>
      </c:catAx>
      <c:valAx>
        <c:axId val="2852637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52618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296128"/>
        <c:axId val="285298048"/>
      </c:lineChart>
      <c:catAx>
        <c:axId val="285296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5298048"/>
        <c:crosses val="autoZero"/>
        <c:auto val="1"/>
        <c:lblAlgn val="ctr"/>
        <c:lblOffset val="100"/>
        <c:noMultiLvlLbl val="0"/>
      </c:catAx>
      <c:valAx>
        <c:axId val="2852980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52961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342720"/>
        <c:axId val="285365376"/>
      </c:lineChart>
      <c:catAx>
        <c:axId val="28534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5365376"/>
        <c:crosses val="autoZero"/>
        <c:auto val="1"/>
        <c:lblAlgn val="ctr"/>
        <c:lblOffset val="100"/>
        <c:noMultiLvlLbl val="0"/>
      </c:catAx>
      <c:valAx>
        <c:axId val="2853653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53427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222144"/>
        <c:axId val="281232128"/>
      </c:lineChart>
      <c:catAx>
        <c:axId val="2812221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1232128"/>
        <c:crosses val="autoZero"/>
        <c:auto val="1"/>
        <c:lblAlgn val="ctr"/>
        <c:lblOffset val="1000"/>
        <c:noMultiLvlLbl val="0"/>
      </c:catAx>
      <c:valAx>
        <c:axId val="2812321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12221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2952064"/>
        <c:axId val="282953600"/>
      </c:barChart>
      <c:catAx>
        <c:axId val="282952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2953600"/>
        <c:crosses val="autoZero"/>
        <c:auto val="1"/>
        <c:lblAlgn val="ctr"/>
        <c:lblOffset val="100"/>
        <c:noMultiLvlLbl val="0"/>
      </c:catAx>
      <c:valAx>
        <c:axId val="2829536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952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5173248"/>
        <c:axId val="285174784"/>
      </c:barChart>
      <c:catAx>
        <c:axId val="28517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174784"/>
        <c:crosses val="autoZero"/>
        <c:auto val="1"/>
        <c:lblAlgn val="ctr"/>
        <c:lblOffset val="100"/>
        <c:noMultiLvlLbl val="0"/>
      </c:catAx>
      <c:valAx>
        <c:axId val="2851747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1732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5207936"/>
        <c:axId val="284562560"/>
      </c:barChart>
      <c:catAx>
        <c:axId val="28520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562560"/>
        <c:crosses val="autoZero"/>
        <c:auto val="1"/>
        <c:lblAlgn val="ctr"/>
        <c:lblOffset val="100"/>
        <c:noMultiLvlLbl val="0"/>
      </c:catAx>
      <c:valAx>
        <c:axId val="2845625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2079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203008"/>
        <c:axId val="274377344"/>
      </c:lineChart>
      <c:catAx>
        <c:axId val="27420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4377344"/>
        <c:crosses val="autoZero"/>
        <c:auto val="1"/>
        <c:lblAlgn val="ctr"/>
        <c:lblOffset val="100"/>
        <c:noMultiLvlLbl val="0"/>
      </c:catAx>
      <c:valAx>
        <c:axId val="274377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42030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5143808"/>
        <c:axId val="285145344"/>
      </c:barChart>
      <c:catAx>
        <c:axId val="28514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145344"/>
        <c:crosses val="autoZero"/>
        <c:auto val="1"/>
        <c:lblAlgn val="ctr"/>
        <c:lblOffset val="100"/>
        <c:noMultiLvlLbl val="0"/>
      </c:catAx>
      <c:valAx>
        <c:axId val="285145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1438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5072000"/>
        <c:axId val="285077888"/>
      </c:barChart>
      <c:catAx>
        <c:axId val="28507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077888"/>
        <c:crosses val="autoZero"/>
        <c:auto val="1"/>
        <c:lblAlgn val="ctr"/>
        <c:lblOffset val="100"/>
        <c:noMultiLvlLbl val="0"/>
      </c:catAx>
      <c:valAx>
        <c:axId val="2850778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0720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517696"/>
        <c:axId val="285519232"/>
      </c:lineChart>
      <c:catAx>
        <c:axId val="28551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519232"/>
        <c:crosses val="autoZero"/>
        <c:auto val="1"/>
        <c:lblAlgn val="ctr"/>
        <c:lblOffset val="100"/>
        <c:noMultiLvlLbl val="0"/>
      </c:catAx>
      <c:valAx>
        <c:axId val="285519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5176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07.09.2021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1035</cp:revision>
  <dcterms:created xsi:type="dcterms:W3CDTF">2018-06-24T09:54:07Z</dcterms:created>
  <dcterms:modified xsi:type="dcterms:W3CDTF">2021-09-07T12:57:44Z</dcterms:modified>
</cp:coreProperties>
</file>